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6" r:id="rId4"/>
    <p:sldId id="259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2014-07-26 17-35-01 Яндекс.Фотки - Google Chrome.png"/>
          <p:cNvPicPr>
            <a:picLocks noChangeAspect="1"/>
          </p:cNvPicPr>
          <p:nvPr/>
        </p:nvPicPr>
        <p:blipFill>
          <a:blip r:embed="rId13" cstate="email"/>
          <a:srcRect/>
          <a:stretch>
            <a:fillRect/>
          </a:stretch>
        </p:blipFill>
        <p:spPr>
          <a:xfrm>
            <a:off x="142844" y="142852"/>
            <a:ext cx="1571636" cy="657229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42844" y="6500834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14480" y="142852"/>
            <a:ext cx="7286676" cy="65722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4" name="Picture 4" descr="http://img-fotki.yandex.ru/get/6504/16969765.37/0_68691_2deb58b6_M.png"/>
          <p:cNvPicPr>
            <a:picLocks noChangeAspect="1" noChangeArrowheads="1"/>
          </p:cNvPicPr>
          <p:nvPr/>
        </p:nvPicPr>
        <p:blipFill>
          <a:blip r:embed="rId14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14480" y="214290"/>
            <a:ext cx="7286676" cy="642942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747549" y="2026032"/>
            <a:ext cx="7072362" cy="2555096"/>
            <a:chOff x="1115616" y="2146448"/>
            <a:chExt cx="7165477" cy="335792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6199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4800" b="1" dirty="0" smtClean="0">
                  <a:ln w="19050">
                    <a:solidFill>
                      <a:prstClr val="white"/>
                    </a:solidFill>
                    <a:prstDash val="solid"/>
                  </a:ln>
                  <a:latin typeface="Lucida Console" panose="020B0609040504020204" pitchFamily="49" charset="0"/>
                </a:rPr>
                <a:t>Проверка слов с глухими и звонкими согласными в корне</a:t>
              </a:r>
              <a:endParaRPr lang="ru-RU" sz="4800" b="1" dirty="0">
                <a:ln w="19050">
                  <a:solidFill>
                    <a:prstClr val="white"/>
                  </a:solidFill>
                  <a:prstDash val="solid"/>
                </a:ln>
                <a:latin typeface="Lucida Console" panose="020B0609040504020204" pitchFamily="49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4191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908720"/>
            <a:ext cx="57606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Ответы:</a:t>
            </a:r>
            <a:endParaRPr lang="ru-RU" sz="2800" dirty="0"/>
          </a:p>
          <a:p>
            <a:r>
              <a:rPr lang="ru-RU" sz="4400" dirty="0"/>
              <a:t>1. узкий – узок.</a:t>
            </a:r>
          </a:p>
          <a:p>
            <a:r>
              <a:rPr lang="ru-RU" sz="4400" dirty="0"/>
              <a:t>2. легкий – легок.</a:t>
            </a:r>
          </a:p>
          <a:p>
            <a:r>
              <a:rPr lang="ru-RU" sz="4400" dirty="0"/>
              <a:t>3. сладкая – сладок.</a:t>
            </a:r>
            <a:endParaRPr lang="ru-RU" sz="4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229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692696"/>
            <a:ext cx="691276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solidFill>
                  <a:prstClr val="black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Алгоритм: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40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Прочитать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40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Придумать заголовок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40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Объяснить  орфограммы </a:t>
            </a:r>
            <a:r>
              <a:rPr lang="ru-RU" sz="400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в словах</a:t>
            </a:r>
            <a:endParaRPr lang="ru-RU" sz="4000" dirty="0" smtClean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40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Придумать продолжение стихотворения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40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Записать продолжение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dirty="0" smtClean="0">
              <a:latin typeface="Monotype Corsiva" pitchFamily="66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ru-RU" dirty="0" smtClean="0">
              <a:latin typeface="Monotype Corsiva" pitchFamily="66" charset="0"/>
            </a:endParaRPr>
          </a:p>
          <a:p>
            <a:pPr algn="ctr">
              <a:defRPr/>
            </a:pPr>
            <a:endParaRPr lang="ru-RU" dirty="0">
              <a:solidFill>
                <a:prstClr val="black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332656"/>
            <a:ext cx="6779096" cy="4281339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/>
              <a:t>Правильные ответы.</a:t>
            </a:r>
            <a:endParaRPr lang="ru-RU" dirty="0"/>
          </a:p>
          <a:p>
            <a:r>
              <a:rPr lang="ru-RU" sz="2800" dirty="0"/>
              <a:t>1. Подчеркни парные согласные.</a:t>
            </a:r>
            <a:br>
              <a:rPr lang="ru-RU" sz="2800" dirty="0"/>
            </a:br>
            <a:r>
              <a:rPr lang="ru-RU" sz="2800" u="sng" dirty="0" smtClean="0"/>
              <a:t> </a:t>
            </a:r>
            <a:r>
              <a:rPr lang="ru-RU" sz="2800" u="sng" dirty="0"/>
              <a:t>з</a:t>
            </a:r>
            <a:r>
              <a:rPr lang="ru-RU" sz="2800" dirty="0"/>
              <a:t>, </a:t>
            </a:r>
            <a:r>
              <a:rPr lang="ru-RU" sz="2800" u="sng" dirty="0"/>
              <a:t>б</a:t>
            </a:r>
            <a:r>
              <a:rPr lang="ru-RU" sz="2800" dirty="0"/>
              <a:t>, </a:t>
            </a:r>
            <a:r>
              <a:rPr lang="ru-RU" sz="2800" u="sng" dirty="0"/>
              <a:t>к</a:t>
            </a:r>
            <a:r>
              <a:rPr lang="ru-RU" sz="2800" dirty="0"/>
              <a:t>, н, </a:t>
            </a:r>
            <a:r>
              <a:rPr lang="ru-RU" sz="2800" u="sng" dirty="0"/>
              <a:t>с</a:t>
            </a:r>
            <a:r>
              <a:rPr lang="ru-RU" sz="2800" dirty="0"/>
              <a:t>, </a:t>
            </a:r>
            <a:r>
              <a:rPr lang="ru-RU" sz="2800" u="sng" dirty="0"/>
              <a:t>ж</a:t>
            </a:r>
            <a:r>
              <a:rPr lang="ru-RU" sz="2800" dirty="0"/>
              <a:t>, ч, </a:t>
            </a:r>
          </a:p>
          <a:p>
            <a:r>
              <a:rPr lang="ru-RU" sz="2800" dirty="0"/>
              <a:t>2. Подчеркни слова с парной согласной.</a:t>
            </a:r>
            <a:br>
              <a:rPr lang="ru-RU" sz="2800" dirty="0"/>
            </a:br>
            <a:r>
              <a:rPr lang="ru-RU" sz="2800" u="sng" dirty="0"/>
              <a:t>    Лошадка</a:t>
            </a:r>
            <a:r>
              <a:rPr lang="ru-RU" sz="2800" dirty="0"/>
              <a:t>, дом, </a:t>
            </a:r>
            <a:r>
              <a:rPr lang="ru-RU" sz="2800" u="sng" dirty="0"/>
              <a:t>ошибка</a:t>
            </a:r>
            <a:r>
              <a:rPr lang="ru-RU" sz="2800" dirty="0"/>
              <a:t>,  </a:t>
            </a:r>
            <a:r>
              <a:rPr lang="ru-RU" sz="2800" u="sng" dirty="0"/>
              <a:t>луг</a:t>
            </a:r>
            <a:r>
              <a:rPr lang="ru-RU" sz="2800" dirty="0"/>
              <a:t>, </a:t>
            </a:r>
            <a:r>
              <a:rPr lang="ru-RU" sz="2800" u="sng" dirty="0"/>
              <a:t>нос </a:t>
            </a:r>
          </a:p>
          <a:p>
            <a:r>
              <a:rPr lang="ru-RU" sz="2800" dirty="0"/>
              <a:t>3. Вставь букву:</a:t>
            </a:r>
            <a:br>
              <a:rPr lang="ru-RU" sz="2800" dirty="0"/>
            </a:br>
            <a:r>
              <a:rPr lang="ru-RU" sz="2800" dirty="0"/>
              <a:t>     Обе</a:t>
            </a:r>
            <a:r>
              <a:rPr lang="ru-RU" sz="2800" u="sng" dirty="0"/>
              <a:t>д</a:t>
            </a:r>
            <a:r>
              <a:rPr lang="ru-RU" sz="2800" dirty="0"/>
              <a:t>,   кни</a:t>
            </a:r>
            <a:r>
              <a:rPr lang="ru-RU" sz="2800" u="sng" dirty="0"/>
              <a:t>ж</a:t>
            </a:r>
            <a:r>
              <a:rPr lang="ru-RU" sz="2800" dirty="0"/>
              <a:t>ка,   берё</a:t>
            </a:r>
            <a:r>
              <a:rPr lang="ru-RU" sz="2800" u="sng" dirty="0"/>
              <a:t>з</a:t>
            </a:r>
            <a:r>
              <a:rPr lang="ru-RU" sz="2800" dirty="0"/>
              <a:t>ка,  носоро</a:t>
            </a:r>
            <a:r>
              <a:rPr lang="ru-RU" sz="2800" u="sng" dirty="0"/>
              <a:t>г</a:t>
            </a:r>
            <a:r>
              <a:rPr lang="ru-RU" sz="2800" dirty="0"/>
              <a:t> </a:t>
            </a:r>
          </a:p>
          <a:p>
            <a:r>
              <a:rPr lang="ru-RU" sz="2800" dirty="0"/>
              <a:t>4. Подчеркни слова, которые являются  </a:t>
            </a:r>
            <a:r>
              <a:rPr lang="ru-RU" sz="2800" dirty="0" smtClean="0"/>
              <a:t>проверочными       </a:t>
            </a:r>
          </a:p>
          <a:p>
            <a:pPr marL="0" indent="0">
              <a:buNone/>
            </a:pPr>
            <a:r>
              <a:rPr lang="ru-RU" sz="2800" dirty="0" smtClean="0"/>
              <a:t>  </a:t>
            </a:r>
            <a:r>
              <a:rPr lang="ru-RU" sz="2800" dirty="0"/>
              <a:t>Сапог, </a:t>
            </a:r>
            <a:r>
              <a:rPr lang="ru-RU" sz="2800" u="sng" dirty="0"/>
              <a:t>снега,</a:t>
            </a:r>
            <a:r>
              <a:rPr lang="ru-RU" sz="2800" dirty="0"/>
              <a:t> </a:t>
            </a:r>
            <a:r>
              <a:rPr lang="ru-RU" sz="2800" u="sng" dirty="0"/>
              <a:t>грибы</a:t>
            </a:r>
            <a:r>
              <a:rPr lang="ru-RU" sz="2800" dirty="0"/>
              <a:t>, виноград, мороз, </a:t>
            </a:r>
            <a:r>
              <a:rPr lang="ru-RU" sz="2800" u="sng" dirty="0"/>
              <a:t>лебеди</a:t>
            </a:r>
            <a:r>
              <a:rPr lang="ru-RU" sz="2800" dirty="0"/>
              <a:t>.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9057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714481" y="1916832"/>
            <a:ext cx="5521816" cy="3528392"/>
            <a:chOff x="607488" y="1344094"/>
            <a:chExt cx="7925326" cy="4486216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486216"/>
              <a:chOff x="607288" y="-815361"/>
              <a:chExt cx="7925152" cy="5608007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209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596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945639" y="2803119"/>
              <a:ext cx="209123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150326" y="16288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/>
              <a:t>1 вариант</a:t>
            </a:r>
          </a:p>
          <a:p>
            <a:r>
              <a:rPr lang="ru-RU" sz="3200" b="1" dirty="0" smtClean="0"/>
              <a:t>Посадка, осветил</a:t>
            </a:r>
          </a:p>
          <a:p>
            <a:endParaRPr lang="ru-RU" sz="3200" b="1" dirty="0"/>
          </a:p>
          <a:p>
            <a:r>
              <a:rPr lang="ru-RU" sz="3200" dirty="0" smtClean="0"/>
              <a:t>2 вариант</a:t>
            </a:r>
          </a:p>
          <a:p>
            <a:r>
              <a:rPr lang="ru-RU" sz="3200" b="1" dirty="0" smtClean="0"/>
              <a:t>Маленький, ключик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8ad6443b0eae4c2d5fbf558dfa80076a_l-543504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24744"/>
            <a:ext cx="3502063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531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1859B"/>
      </a:hlink>
      <a:folHlink>
        <a:srgbClr val="20586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62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RePack by Diakov</cp:lastModifiedBy>
  <cp:revision>17</cp:revision>
  <dcterms:created xsi:type="dcterms:W3CDTF">2014-06-24T15:51:35Z</dcterms:created>
  <dcterms:modified xsi:type="dcterms:W3CDTF">2023-05-30T10:48:22Z</dcterms:modified>
</cp:coreProperties>
</file>